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0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9BCD-ABC7-454A-B95E-FA424390E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25D39-975E-1149-B0BC-426293428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6EDB7-6838-5A4A-BD2E-528C818B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6B9A-29A8-4048-A581-47E1F4E1A42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E9D9A-8698-5244-A870-B5211E6E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85C5E-DDD2-344C-928B-32A66BC6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9DB3-EC4A-AE4E-A617-FA68B392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3AE4-8423-D44D-8441-B71D72FB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5B2B6-AC11-624B-89DA-C8764534C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BA2D8-B528-9141-A416-724FC9546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6B9A-29A8-4048-A581-47E1F4E1A42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E621D-CD8C-4548-B2BA-F3C0DE37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51285-2A10-D242-AC1D-F9A4C9B6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9DB3-EC4A-AE4E-A617-FA68B392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78C84-26AE-EE41-9AF0-DEABB1FA4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38B5D-662C-9845-AFCC-780579ABF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7F59-0FD8-E342-9137-C35461D2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6B9A-29A8-4048-A581-47E1F4E1A42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A333E-E9A0-BD46-A5AE-45A710DC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9928F-3CF1-704E-A895-AABCC0B6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9DB3-EC4A-AE4E-A617-FA68B392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3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CC9F-29AB-5549-B3EC-74384A49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AEFC7-FB89-944F-8E0C-0BB825557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334A9-6A43-AC48-96DE-0A38E149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6B9A-29A8-4048-A581-47E1F4E1A42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1DD25-1DA1-CC4E-8300-844DC18A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B4B0F-656C-244E-B44A-43E6280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9DB3-EC4A-AE4E-A617-FA68B392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0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766-1892-E545-9EFA-28A80113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1927C-8ADD-B646-9C4D-1B6052DD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8C3F5-2A69-AB48-89B3-1FD45F36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6B9A-29A8-4048-A581-47E1F4E1A42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0DFF5-7CB5-5548-9C95-8CC2DAF8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CF848-202D-494F-80F8-5EF9CADC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9DB3-EC4A-AE4E-A617-FA68B392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5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6AB4-DBCC-A047-BD23-25AFFB2E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5F99C-6003-C644-AC1A-8B07A96E3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BAC2A-77D2-224A-8D9D-B6ABCEEDE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D3DAF-4F66-1F4E-8785-775F2F66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6B9A-29A8-4048-A581-47E1F4E1A42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FD8D8-973D-0846-837D-5D43AB47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79306-EBDE-D34B-8CA6-C7BDFFE6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9DB3-EC4A-AE4E-A617-FA68B392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0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C674-36C3-9D40-BC2D-01ED65A9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6BD10-C5E6-5648-AB61-B6495A7EA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6BAFA-B511-6F4C-B7B9-B910B6EF4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7E7A2-99FA-9642-84DA-A38ACEFF5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0C1F3-23D1-B04A-8351-49793C218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D00FA-4E55-9543-8FA5-4FC08D6D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6B9A-29A8-4048-A581-47E1F4E1A42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4D69B-423A-0944-8145-06B80A4F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58E6C-7696-5840-B80A-E5BC0801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9DB3-EC4A-AE4E-A617-FA68B392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1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4409-DAEC-CD45-89DD-FF2C1500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1653D-432B-364E-ABD1-F8ACC18D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6B9A-29A8-4048-A581-47E1F4E1A42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D95F9-BCF9-0144-BD03-782AE289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1EAB1-C913-094B-8FB9-C45B0460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9DB3-EC4A-AE4E-A617-FA68B392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5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880D6B-5ACC-1643-A4A6-C4FE77B0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6B9A-29A8-4048-A581-47E1F4E1A42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E5CBE-9D22-BE47-8ABB-0E49B114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6361C-6914-C446-84F3-1F741DE6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9DB3-EC4A-AE4E-A617-FA68B392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E4DF-50C9-8C4B-8624-F8A04B2C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53E3E-F6C9-2945-A118-D726C759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7178F-3302-9149-A9D7-B1BDA2B99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B3662-CC4A-0344-839F-7C51F29F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6B9A-29A8-4048-A581-47E1F4E1A42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AE82A-F9C6-E546-9EF0-BB9C125E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D525D-2D66-A34E-A2BA-2CF1CC82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9DB3-EC4A-AE4E-A617-FA68B392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2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CD2F-8617-614E-AF36-1559714A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064417-B882-B34C-9D4C-DA7793A7D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C7D24-378D-F947-8A12-3C92AA2F7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582FC-40CC-584D-9C89-BD20B2E9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6B9A-29A8-4048-A581-47E1F4E1A42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D3628-B992-F445-9052-0A99EB90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7C677-6DAC-D746-8CCC-E9E10FDA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9DB3-EC4A-AE4E-A617-FA68B392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5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8A3C60-CD66-1844-9FB0-A1CB3B2A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FDDF4-A6F5-6E48-9C69-61549B690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C9639-3C86-024B-84B6-B9D92A85F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6B9A-29A8-4048-A581-47E1F4E1A42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5D495-FF12-AF46-9E47-32A106850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CC1C1-CE01-EB4C-8DFE-7827AA34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9DB3-EC4A-AE4E-A617-FA68B392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809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44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90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63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03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1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01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93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64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33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Gosney, Rachel</dc:creator>
  <cp:lastModifiedBy>Gosney, Rachel</cp:lastModifiedBy>
  <cp:revision>2</cp:revision>
  <dcterms:created xsi:type="dcterms:W3CDTF">2020-09-14T16:29:22Z</dcterms:created>
  <dcterms:modified xsi:type="dcterms:W3CDTF">2020-09-15T14:04:27Z</dcterms:modified>
</cp:coreProperties>
</file>