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6" autoAdjust="0"/>
  </p:normalViewPr>
  <p:slideViewPr>
    <p:cSldViewPr snapToGrid="0">
      <p:cViewPr varScale="1">
        <p:scale>
          <a:sx n="102" d="100"/>
          <a:sy n="102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3A6174-1A29-4DEB-A273-130B3B86028E}" type="datetimeFigureOut">
              <a:rPr lang="en-US" smtClean="0"/>
              <a:t>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1821846-A398-4EFD-BA29-0FD9258EF2A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464160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6174-1A29-4DEB-A273-130B3B86028E}" type="datetimeFigureOut">
              <a:rPr lang="en-US" smtClean="0"/>
              <a:t>1/3/19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846-A398-4EFD-BA29-0FD9258E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5106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6174-1A29-4DEB-A273-130B3B86028E}" type="datetimeFigureOut">
              <a:rPr lang="en-US" smtClean="0"/>
              <a:t>1/3/19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846-A398-4EFD-BA29-0FD9258E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2029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6174-1A29-4DEB-A273-130B3B86028E}" type="datetimeFigureOut">
              <a:rPr lang="en-US" smtClean="0"/>
              <a:t>1/3/19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846-A398-4EFD-BA29-0FD9258EF2A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235919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6174-1A29-4DEB-A273-130B3B86028E}" type="datetimeFigureOut">
              <a:rPr lang="en-US" smtClean="0"/>
              <a:t>1/3/19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846-A398-4EFD-BA29-0FD9258E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4325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6174-1A29-4DEB-A273-130B3B86028E}" type="datetimeFigureOut">
              <a:rPr lang="en-US" smtClean="0"/>
              <a:t>1/3/19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846-A398-4EFD-BA29-0FD9258E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5341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6174-1A29-4DEB-A273-130B3B86028E}" type="datetimeFigureOut">
              <a:rPr lang="en-US" smtClean="0"/>
              <a:t>1/3/19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846-A398-4EFD-BA29-0FD9258E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3797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6174-1A29-4DEB-A273-130B3B86028E}" type="datetimeFigureOut">
              <a:rPr lang="en-US" smtClean="0"/>
              <a:t>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846-A398-4EFD-BA29-0FD9258E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024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6174-1A29-4DEB-A273-130B3B86028E}" type="datetimeFigureOut">
              <a:rPr lang="en-US" smtClean="0"/>
              <a:t>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846-A398-4EFD-BA29-0FD9258E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281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6174-1A29-4DEB-A273-130B3B86028E}" type="datetimeFigureOut">
              <a:rPr lang="en-US" smtClean="0"/>
              <a:t>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846-A398-4EFD-BA29-0FD9258E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0838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6174-1A29-4DEB-A273-130B3B86028E}" type="datetimeFigureOut">
              <a:rPr lang="en-US" smtClean="0"/>
              <a:t>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846-A398-4EFD-BA29-0FD9258E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4308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6174-1A29-4DEB-A273-130B3B86028E}" type="datetimeFigureOut">
              <a:rPr lang="en-US" smtClean="0"/>
              <a:t>1/3/19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846-A398-4EFD-BA29-0FD9258E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0226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6174-1A29-4DEB-A273-130B3B86028E}" type="datetimeFigureOut">
              <a:rPr lang="en-US" smtClean="0"/>
              <a:t>1/3/19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846-A398-4EFD-BA29-0FD9258E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4603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6174-1A29-4DEB-A273-130B3B86028E}" type="datetimeFigureOut">
              <a:rPr lang="en-US" smtClean="0"/>
              <a:t>1/3/19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846-A398-4EFD-BA29-0FD9258E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8022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6174-1A29-4DEB-A273-130B3B86028E}" type="datetimeFigureOut">
              <a:rPr lang="en-US" smtClean="0"/>
              <a:t>1/3/19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846-A398-4EFD-BA29-0FD9258E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7263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6174-1A29-4DEB-A273-130B3B86028E}" type="datetimeFigureOut">
              <a:rPr lang="en-US" smtClean="0"/>
              <a:t>1/3/19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846-A398-4EFD-BA29-0FD9258E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0427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6174-1A29-4DEB-A273-130B3B86028E}" type="datetimeFigureOut">
              <a:rPr lang="en-US" smtClean="0"/>
              <a:t>1/3/19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846-A398-4EFD-BA29-0FD9258E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0829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3A6174-1A29-4DEB-A273-130B3B86028E}" type="datetimeFigureOut">
              <a:rPr lang="en-US" smtClean="0"/>
              <a:t>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821846-A398-4EFD-BA29-0FD9258E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 the Change and Make a Difference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Anti-Bullying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627">
            <a:off x="558588" y="2973693"/>
            <a:ext cx="1613361" cy="161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4025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okay to ask for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Any form of bullying that happens just </a:t>
            </a:r>
            <a:r>
              <a:rPr lang="en-US" u="sng" dirty="0"/>
              <a:t>once</a:t>
            </a:r>
            <a:r>
              <a:rPr lang="en-US" dirty="0"/>
              <a:t> is still an offense/crime and should be reported!</a:t>
            </a:r>
          </a:p>
          <a:p>
            <a:r>
              <a:rPr lang="en-US" dirty="0"/>
              <a:t>Reporting an offense/crime is not tattling. </a:t>
            </a:r>
          </a:p>
          <a:p>
            <a:r>
              <a:rPr lang="en-US" dirty="0"/>
              <a:t>No one has the right to make you feel scared or unsafe.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75" y="3552475"/>
            <a:ext cx="2592532" cy="182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27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is involved in a bullying situation???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bully</a:t>
            </a:r>
          </a:p>
          <a:p>
            <a:r>
              <a:rPr lang="en-US" dirty="0"/>
              <a:t>The victim </a:t>
            </a:r>
          </a:p>
          <a:p>
            <a:r>
              <a:rPr lang="en-US" dirty="0"/>
              <a:t>The bystanders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4" y="1548246"/>
            <a:ext cx="4187611" cy="271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04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Bystanders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bystanders are very important because they have the choice to:</a:t>
            </a:r>
          </a:p>
          <a:p>
            <a:pPr lvl="1"/>
            <a:r>
              <a:rPr lang="en-US" dirty="0"/>
              <a:t>Join in on the bullying (by laughing &amp; encouraging it)</a:t>
            </a:r>
          </a:p>
          <a:p>
            <a:pPr lvl="1"/>
            <a:r>
              <a:rPr lang="en-US" dirty="0"/>
              <a:t>Just stand there and do nothing (either because they think it’s entertaining or too scared to do anything()</a:t>
            </a:r>
          </a:p>
          <a:p>
            <a:pPr lvl="1"/>
            <a:r>
              <a:rPr lang="en-US" dirty="0"/>
              <a:t>Be a defender (if it’s safe). Step up and tell the bully to stop. Others may then step up and do the same.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59" y="685800"/>
            <a:ext cx="27051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23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if you are the victim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Get away from the bully and tell an adult. </a:t>
            </a:r>
          </a:p>
          <a:p>
            <a:r>
              <a:rPr lang="en-US" dirty="0"/>
              <a:t>Tell them to stop! Tell an adult. </a:t>
            </a:r>
          </a:p>
          <a:p>
            <a:r>
              <a:rPr lang="en-US" dirty="0"/>
              <a:t>Use reverse psychology (example: Someone says, “you are ugly” and you respond with “wow, thanks for letting me know that!)</a:t>
            </a:r>
          </a:p>
          <a:p>
            <a:r>
              <a:rPr lang="en-US" dirty="0"/>
              <a:t>Refrain from starting a physical fight with the bully or enlist others to bully them back (two wrongs don’t make a right)</a:t>
            </a:r>
          </a:p>
        </p:txBody>
      </p:sp>
    </p:spTree>
    <p:extLst>
      <p:ext uri="{BB962C8B-B14F-4D97-AF65-F5344CB8AC3E}">
        <p14:creationId xmlns:p14="http://schemas.microsoft.com/office/powerpoint/2010/main" val="45891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What should you do if you are the bully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Ask yourself why you are doing these things (is it jealousy? A lot of times bullies are intimidated by the victim)</a:t>
            </a:r>
          </a:p>
          <a:p>
            <a:r>
              <a:rPr lang="en-US" dirty="0"/>
              <a:t>Talk to an adult about why you feel the way you do. </a:t>
            </a:r>
          </a:p>
          <a:p>
            <a:r>
              <a:rPr lang="en-US" dirty="0"/>
              <a:t>Just Stop. </a:t>
            </a:r>
          </a:p>
          <a:p>
            <a:r>
              <a:rPr lang="en-US" dirty="0"/>
              <a:t>Treat others the way they would want to be treated. </a:t>
            </a:r>
          </a:p>
        </p:txBody>
      </p:sp>
    </p:spTree>
    <p:extLst>
      <p:ext uri="{BB962C8B-B14F-4D97-AF65-F5344CB8AC3E}">
        <p14:creationId xmlns:p14="http://schemas.microsoft.com/office/powerpoint/2010/main" val="1801324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Bully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Groups of 4 </a:t>
            </a:r>
          </a:p>
          <a:p>
            <a:r>
              <a:rPr lang="en-US" dirty="0"/>
              <a:t>1 bully, 1 victim, and 2 bystanders</a:t>
            </a:r>
          </a:p>
          <a:p>
            <a:r>
              <a:rPr lang="en-US" dirty="0"/>
              <a:t>Create a short “skit” based off the scenario you’re given showing what each person does and says in the situation.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55" y="1006493"/>
            <a:ext cx="3218694" cy="246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1130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Bullying???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1692527"/>
          </a:xfrm>
        </p:spPr>
        <p:txBody>
          <a:bodyPr/>
          <a:lstStyle/>
          <a:p>
            <a:r>
              <a:rPr lang="en-US" dirty="0"/>
              <a:t>Repeated Verbal, social, physical, cyber, sexual or racial attacks on an individual.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78" y="3328987"/>
            <a:ext cx="26479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45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688785"/>
          </a:xfrm>
        </p:spPr>
        <p:txBody>
          <a:bodyPr>
            <a:noAutofit/>
          </a:bodyPr>
          <a:lstStyle/>
          <a:p>
            <a:pPr algn="ctr"/>
            <a:r>
              <a:rPr lang="en-US" sz="11500" dirty="0"/>
              <a:t>What do Each of these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5558217"/>
            <a:ext cx="10394707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774533">
            <a:off x="952263" y="395744"/>
            <a:ext cx="2089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Verbal</a:t>
            </a:r>
          </a:p>
        </p:txBody>
      </p:sp>
      <p:sp>
        <p:nvSpPr>
          <p:cNvPr id="5" name="Rectangle 4"/>
          <p:cNvSpPr/>
          <p:nvPr/>
        </p:nvSpPr>
        <p:spPr>
          <a:xfrm rot="1357374">
            <a:off x="9682422" y="3226837"/>
            <a:ext cx="2010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Social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8758" y="4680606"/>
            <a:ext cx="2659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Physical</a:t>
            </a:r>
          </a:p>
        </p:txBody>
      </p:sp>
      <p:sp>
        <p:nvSpPr>
          <p:cNvPr id="7" name="Rectangle 6"/>
          <p:cNvSpPr/>
          <p:nvPr/>
        </p:nvSpPr>
        <p:spPr>
          <a:xfrm rot="20598376">
            <a:off x="78740" y="2996003"/>
            <a:ext cx="1874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Cyber</a:t>
            </a:r>
          </a:p>
        </p:txBody>
      </p:sp>
      <p:sp>
        <p:nvSpPr>
          <p:cNvPr id="8" name="Rectangle 7"/>
          <p:cNvSpPr/>
          <p:nvPr/>
        </p:nvSpPr>
        <p:spPr>
          <a:xfrm rot="20600824">
            <a:off x="7760324" y="4394884"/>
            <a:ext cx="2020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Racial</a:t>
            </a:r>
          </a:p>
        </p:txBody>
      </p:sp>
      <p:sp>
        <p:nvSpPr>
          <p:cNvPr id="9" name="Rectangle 8"/>
          <p:cNvSpPr/>
          <p:nvPr/>
        </p:nvSpPr>
        <p:spPr>
          <a:xfrm>
            <a:off x="7563379" y="395744"/>
            <a:ext cx="2140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Sexual</a:t>
            </a:r>
          </a:p>
        </p:txBody>
      </p:sp>
    </p:spTree>
    <p:extLst>
      <p:ext uri="{BB962C8B-B14F-4D97-AF65-F5344CB8AC3E}">
        <p14:creationId xmlns:p14="http://schemas.microsoft.com/office/powerpoint/2010/main" val="177586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636638"/>
            <a:ext cx="10396882" cy="1151965"/>
          </a:xfrm>
        </p:spPr>
        <p:txBody>
          <a:bodyPr/>
          <a:lstStyle/>
          <a:p>
            <a:r>
              <a:rPr lang="en-US" dirty="0"/>
              <a:t>Verbal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Name Calling</a:t>
            </a:r>
          </a:p>
          <a:p>
            <a:r>
              <a:rPr lang="en-US" dirty="0"/>
              <a:t>Saying Cruel Things</a:t>
            </a:r>
          </a:p>
          <a:p>
            <a:r>
              <a:rPr lang="en-US" dirty="0"/>
              <a:t>Teasing</a:t>
            </a:r>
          </a:p>
          <a:p>
            <a:r>
              <a:rPr lang="en-US" dirty="0"/>
              <a:t>Intimidation</a:t>
            </a:r>
          </a:p>
          <a:p>
            <a:r>
              <a:rPr lang="en-US" dirty="0"/>
              <a:t>Threatening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37" y="1788603"/>
            <a:ext cx="3899104" cy="249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73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Telling others not to play with someone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Gossiping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Leaving someone out on purpose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728" y="2328013"/>
            <a:ext cx="3167063" cy="23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24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Pushing</a:t>
            </a:r>
          </a:p>
          <a:p>
            <a:r>
              <a:rPr lang="en-US" dirty="0"/>
              <a:t>Hitting </a:t>
            </a:r>
          </a:p>
          <a:p>
            <a:r>
              <a:rPr lang="en-US" dirty="0"/>
              <a:t>Hair pulling</a:t>
            </a:r>
          </a:p>
          <a:p>
            <a:r>
              <a:rPr lang="en-US" dirty="0"/>
              <a:t>Physical Contact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1683327"/>
            <a:ext cx="3088766" cy="259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38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9546" y="1837765"/>
            <a:ext cx="10394707" cy="3311189"/>
          </a:xfrm>
        </p:spPr>
        <p:txBody>
          <a:bodyPr/>
          <a:lstStyle/>
          <a:p>
            <a:r>
              <a:rPr lang="en-US" dirty="0"/>
              <a:t>Online</a:t>
            </a:r>
          </a:p>
          <a:p>
            <a:r>
              <a:rPr lang="en-US" dirty="0"/>
              <a:t>Social Media</a:t>
            </a:r>
          </a:p>
          <a:p>
            <a:r>
              <a:rPr lang="en-US" dirty="0"/>
              <a:t>Text Messages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13" y="887709"/>
            <a:ext cx="2993015" cy="2961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7866" y="3387436"/>
            <a:ext cx="392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Remember things added to the internet/social media do not go away. Anyone can save or screen shot what you did. This can all become evidence against the bully</a:t>
            </a:r>
          </a:p>
        </p:txBody>
      </p:sp>
    </p:spTree>
    <p:extLst>
      <p:ext uri="{BB962C8B-B14F-4D97-AF65-F5344CB8AC3E}">
        <p14:creationId xmlns:p14="http://schemas.microsoft.com/office/powerpoint/2010/main" val="2314886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Saying/doing inappropriate gender related things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03" y="1937069"/>
            <a:ext cx="3907080" cy="298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64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Saying cruel, negatives things about someone’s skin color or culture.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627" y="767213"/>
            <a:ext cx="3872346" cy="23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34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151</TotalTime>
  <Words>440</Words>
  <Application>Microsoft Macintosh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Impact</vt:lpstr>
      <vt:lpstr>Main Event</vt:lpstr>
      <vt:lpstr>Be the Change and Make a Difference</vt:lpstr>
      <vt:lpstr>What is Bullying???</vt:lpstr>
      <vt:lpstr>What do Each of these mean?</vt:lpstr>
      <vt:lpstr>Verbal</vt:lpstr>
      <vt:lpstr>Social</vt:lpstr>
      <vt:lpstr>Physical</vt:lpstr>
      <vt:lpstr>Cyber</vt:lpstr>
      <vt:lpstr>Sexual</vt:lpstr>
      <vt:lpstr>Racial</vt:lpstr>
      <vt:lpstr>It’s okay to ask for help</vt:lpstr>
      <vt:lpstr>Who is involved in a bullying situation???</vt:lpstr>
      <vt:lpstr>Bystanders</vt:lpstr>
      <vt:lpstr>What to do if you are the victim</vt:lpstr>
      <vt:lpstr>What should you do if you are the bully</vt:lpstr>
      <vt:lpstr>Bully Scenarios</vt:lpstr>
    </vt:vector>
  </TitlesOfParts>
  <Company>US Bancorp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the Change and Make a Difference</dc:title>
  <dc:creator>Marshall, Julie A</dc:creator>
  <cp:lastModifiedBy>Kate McCann</cp:lastModifiedBy>
  <cp:revision>13</cp:revision>
  <dcterms:created xsi:type="dcterms:W3CDTF">2018-02-08T14:25:14Z</dcterms:created>
  <dcterms:modified xsi:type="dcterms:W3CDTF">2019-01-03T15:04:20Z</dcterms:modified>
</cp:coreProperties>
</file>